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9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2A17C4-AF0A-4B2E-99CE-923728CF42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D3DE35A-C74B-403B-A154-F65868B85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D5AAA7-6DB5-430B-BF2E-6DB00BB39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DD5E-718A-46E5-BF1B-81E4458BD6A1}" type="datetimeFigureOut">
              <a:rPr lang="fr-FR" smtClean="0"/>
              <a:t>02/08/2019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1E9A85-652F-491A-B5EC-A40325524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A2AECD-D589-410E-9BDF-20E57896E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17CF9-2157-422B-A93B-7362B0ACCA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9648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F47E09-4583-420A-BD04-91CA0F429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1474912-42F3-4964-8BAF-DE865BA5B5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4FF9FF-DB8D-4D26-9EF0-41FC31A74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DD5E-718A-46E5-BF1B-81E4458BD6A1}" type="datetimeFigureOut">
              <a:rPr lang="fr-FR" smtClean="0"/>
              <a:t>02/08/2019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2DF4C6-2417-4A11-A535-5EC4AA77F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7F6A91-6878-4824-B035-12EB34DFB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17CF9-2157-422B-A93B-7362B0ACCA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5265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5607BC4-9D32-43F8-911C-DF177EAF13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4D8295F-FCDC-4FF5-B6FC-50747B8D0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A2AABC-C4AA-416E-A1E0-28A945151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DD5E-718A-46E5-BF1B-81E4458BD6A1}" type="datetimeFigureOut">
              <a:rPr lang="fr-FR" smtClean="0"/>
              <a:t>02/08/2019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BEE1A7-3C5A-4D99-BF39-216664EF5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16FC69-32A3-472D-B6C7-7A2DA3642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17CF9-2157-422B-A93B-7362B0ACCA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3381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F6C68C-D050-4A16-8746-62F8B272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C39C0B-D123-49E3-8B14-AADEB5F82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7F7E50-5095-45CC-AF02-576884C5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DD5E-718A-46E5-BF1B-81E4458BD6A1}" type="datetimeFigureOut">
              <a:rPr lang="fr-FR" smtClean="0"/>
              <a:t>02/08/2019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AC1076-EC04-406D-8EF8-B51CEB5AB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E679B0-64AF-4708-88C8-629568D3A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17CF9-2157-422B-A93B-7362B0ACCA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634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73E330-DA4F-4323-B885-11EFC5523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41D268F-0C6D-49C4-8FBC-037B8DA60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18BEA2-2487-47EA-8515-37EBB1064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DD5E-718A-46E5-BF1B-81E4458BD6A1}" type="datetimeFigureOut">
              <a:rPr lang="fr-FR" smtClean="0"/>
              <a:t>02/08/2019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322722-0385-448D-B041-AA0D8A25F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729A9C-1537-43E5-A6DE-ACC7A0ABD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17CF9-2157-422B-A93B-7362B0ACCA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122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4BD02D-5874-423A-A966-3D4CF2AE2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D9EBD2-3679-4EC5-93C6-774BEC55A1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098C4A3-E077-4480-BA69-A7BD82532D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4E2878B-54A8-4347-9704-0C1487E4B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DD5E-718A-46E5-BF1B-81E4458BD6A1}" type="datetimeFigureOut">
              <a:rPr lang="fr-FR" smtClean="0"/>
              <a:t>02/08/2019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CF700C3-12F6-460E-8CBC-B3FA210EF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8A7A90F-D501-4DAB-ADCF-54B11589D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17CF9-2157-422B-A93B-7362B0ACCA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171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016ED2-E4FF-4769-9661-6141AE3EF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ADE0DA-6F01-421C-8797-8BB20B4CA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ABA9009-B3D4-42B0-8A08-318BE06BF7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8CA6B9-9A3D-42DB-A067-8FC42DDE4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5341FDE-F52A-4245-9A90-06ECBFBB29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9CA763B-D7FD-41F8-BAB4-ED3D0C197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DD5E-718A-46E5-BF1B-81E4458BD6A1}" type="datetimeFigureOut">
              <a:rPr lang="fr-FR" smtClean="0"/>
              <a:t>02/08/2019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5D644D0-1493-41D5-A709-E82A6C2EA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692456C-4118-4D47-A46E-44F8A9503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17CF9-2157-422B-A93B-7362B0ACCA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7730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B2BD62-A843-480E-933B-8F6C870B2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C423C0E-B1BA-4AAF-AA0E-98761BB62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DD5E-718A-46E5-BF1B-81E4458BD6A1}" type="datetimeFigureOut">
              <a:rPr lang="fr-FR" smtClean="0"/>
              <a:t>02/08/2019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97D25CF-4234-4BC1-8125-C7A26E183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38DD156-A34C-4CCF-9D2C-5BACB1821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17CF9-2157-422B-A93B-7362B0ACCA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0494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F5ACAD1-252F-4A3C-A56D-D1B7BECB3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DD5E-718A-46E5-BF1B-81E4458BD6A1}" type="datetimeFigureOut">
              <a:rPr lang="fr-FR" smtClean="0"/>
              <a:t>02/08/2019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80EB30B-DDC5-4F23-8C1A-31C79B66B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A0B52B8-84A2-470D-BBE6-5511D353D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17CF9-2157-422B-A93B-7362B0ACCA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851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FAE924-C0FA-4627-B1CB-1DC05823E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BBD477-12F4-4972-9907-1B29B588B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D1F5FBF-E99A-44A8-8556-A23FB0E4D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54CA8A4-49A2-441B-8ECB-D4B6756A5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DD5E-718A-46E5-BF1B-81E4458BD6A1}" type="datetimeFigureOut">
              <a:rPr lang="fr-FR" smtClean="0"/>
              <a:t>02/08/2019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8747AD5-C2D0-45D7-ABC0-E6D95BBD9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4D7B5A3-B6D7-419E-ABF9-891B3F7F0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17CF9-2157-422B-A93B-7362B0ACCA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0964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F5090F-0CD9-4526-9BB3-469BE0AF0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DAFB6C1-2997-45A4-A3E0-51145EE04F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8433F20-0EBB-4973-8DA8-E6C8C7E8E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CF3CD5-7186-4ABB-85CC-10F3DCFFD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DD5E-718A-46E5-BF1B-81E4458BD6A1}" type="datetimeFigureOut">
              <a:rPr lang="fr-FR" smtClean="0"/>
              <a:t>02/08/2019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3FF6E03-ACBF-4360-8F57-B0EFDA95E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0CA8557-EE00-4ACF-8B26-0E551A9AF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17CF9-2157-422B-A93B-7362B0ACCA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3828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6AB2317-C41F-436B-839C-A3D7CEE1A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6CFFA95-CDFE-4709-B570-521B0056F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84EBAA-C591-470A-8A4E-8C247FCD5F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DDD5E-718A-46E5-BF1B-81E4458BD6A1}" type="datetimeFigureOut">
              <a:rPr lang="fr-FR" smtClean="0"/>
              <a:t>02/08/2019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057DC8-7745-43CE-AEC8-44907460E4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34015C-136D-4093-AFD8-2D46BC019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17CF9-2157-422B-A93B-7362B0ACCA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8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fabry\AppData\Local\Temp\lu121321olhn5.tmp\lu121321olhoa_tmp_468cbfb57d633bef.jpg">
            <a:extLst>
              <a:ext uri="{FF2B5EF4-FFF2-40B4-BE49-F238E27FC236}">
                <a16:creationId xmlns:a16="http://schemas.microsoft.com/office/drawing/2014/main" id="{B0C60B00-0FBA-40F0-8C6E-D1DBDD587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993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74890D2-B598-40AF-A3F8-B6B6069C01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46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540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6A94752-C9C1-401D-8623-65A3E6AF8E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87" b="247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51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58EDE67-6AF6-4387-9600-D797C0F4A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015" y="0"/>
            <a:ext cx="6607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344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E1D125A-8934-4AD9-91AD-54594399A7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215" r="-1" b="5570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03165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Jacques Fabry</dc:creator>
  <cp:lastModifiedBy>Jacques Fabry</cp:lastModifiedBy>
  <cp:revision>1</cp:revision>
  <dcterms:created xsi:type="dcterms:W3CDTF">2019-08-02T05:36:43Z</dcterms:created>
  <dcterms:modified xsi:type="dcterms:W3CDTF">2019-08-02T05:37:39Z</dcterms:modified>
</cp:coreProperties>
</file>